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8" r:id="rId15"/>
    <p:sldId id="269" r:id="rId16"/>
    <p:sldId id="267" r:id="rId17"/>
    <p:sldId id="270" r:id="rId18"/>
    <p:sldId id="272" r:id="rId19"/>
    <p:sldId id="257" r:id="rId20"/>
    <p:sldId id="271" r:id="rId21"/>
    <p:sldId id="273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784355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Discord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Github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MariaDB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Trello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Adobe Illustrator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grpSp>
        <p:nvGrpSpPr>
          <p:cNvPr id="19" name="Csoportba foglalás 18"/>
          <p:cNvGrpSpPr/>
          <p:nvPr/>
        </p:nvGrpSpPr>
        <p:grpSpPr>
          <a:xfrm>
            <a:off x="472978" y="2747353"/>
            <a:ext cx="1546501" cy="1914032"/>
            <a:chOff x="472978" y="2747353"/>
            <a:chExt cx="1546501" cy="1914032"/>
          </a:xfrm>
        </p:grpSpPr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IntelliJ Idea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78" y="2747353"/>
              <a:ext cx="1546501" cy="1546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62" y="996782"/>
            <a:ext cx="8572102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225" y="256372"/>
            <a:ext cx="5069226" cy="242823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1" y="4350617"/>
            <a:ext cx="5996578" cy="11888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54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MENTORUNKKAL</a:t>
            </a:r>
            <a:endParaRPr kumimoji="0" lang="hu-HU" sz="54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967645" y="3330099"/>
            <a:ext cx="1868585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645" y="4178822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18" name="Szögletes összekötő 1">
            <a:extLst>
              <a:ext uri="{FF2B5EF4-FFF2-40B4-BE49-F238E27FC236}">
                <a16:creationId xmlns:a16="http://schemas.microsoft.com/office/drawing/2014/main" id="{DDE37278-7335-F04E-349E-F0D8B919E524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rot="10799990" flipV="1">
            <a:off x="2719732" y="3147201"/>
            <a:ext cx="2386939" cy="37612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zögletes összekötő 2">
            <a:extLst>
              <a:ext uri="{FF2B5EF4-FFF2-40B4-BE49-F238E27FC236}">
                <a16:creationId xmlns:a16="http://schemas.microsoft.com/office/drawing/2014/main" id="{660E9933-AF27-5508-8ACC-2A0C3814A855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2738228" y="3606553"/>
            <a:ext cx="2368444" cy="48904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2002429" y="3718497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1661" y="3718497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29" name="Szögletes összekötő 8">
            <a:extLst>
              <a:ext uri="{FF2B5EF4-FFF2-40B4-BE49-F238E27FC236}">
                <a16:creationId xmlns:a16="http://schemas.microsoft.com/office/drawing/2014/main" id="{C164BAC3-586C-323A-8F01-A5B5FB4407C4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 rot="5399978" flipV="1">
            <a:off x="7246833" y="2124537"/>
            <a:ext cx="215798" cy="2626921"/>
          </a:xfrm>
          <a:prstGeom prst="bentConnector2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112187" y="3905249"/>
            <a:ext cx="769937" cy="1008062"/>
          </a:xfrm>
          <a:prstGeom prst="bentConnector5">
            <a:avLst>
              <a:gd name="adj1" fmla="val 50000"/>
              <a:gd name="adj2" fmla="val 50000"/>
              <a:gd name="adj3" fmla="val 50000"/>
            </a:avLst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961499" y="4611687"/>
            <a:ext cx="1770674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uzenetek tarolasa</a:t>
            </a:r>
          </a:p>
        </p:txBody>
      </p: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1.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211</Words>
  <Application>Microsoft Office PowerPoint</Application>
  <PresentationFormat>Szélesvásznú</PresentationFormat>
  <Paragraphs>57</Paragraphs>
  <Slides>16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PowerPoint-bemutató</vt:lpstr>
      <vt:lpstr>Mit szeretnénk elérni?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magyarcs@sulid.hu</cp:lastModifiedBy>
  <cp:revision>19</cp:revision>
  <dcterms:created xsi:type="dcterms:W3CDTF">2023-02-27T07:19:01Z</dcterms:created>
  <dcterms:modified xsi:type="dcterms:W3CDTF">2023-02-28T18:21:55Z</dcterms:modified>
</cp:coreProperties>
</file>